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7" r:id="rId4"/>
    <p:sldId id="260" r:id="rId5"/>
    <p:sldId id="261" r:id="rId6"/>
    <p:sldId id="275" r:id="rId7"/>
    <p:sldId id="263" r:id="rId8"/>
    <p:sldId id="272" r:id="rId9"/>
    <p:sldId id="273" r:id="rId10"/>
    <p:sldId id="274" r:id="rId11"/>
    <p:sldId id="277" r:id="rId12"/>
    <p:sldId id="276" r:id="rId13"/>
    <p:sldId id="281" r:id="rId14"/>
    <p:sldId id="278" r:id="rId15"/>
    <p:sldId id="279" r:id="rId16"/>
    <p:sldId id="280" r:id="rId17"/>
    <p:sldId id="282" r:id="rId18"/>
    <p:sldId id="270" r:id="rId19"/>
    <p:sldId id="283" r:id="rId20"/>
    <p:sldId id="284" r:id="rId21"/>
    <p:sldId id="285" r:id="rId22"/>
    <p:sldId id="286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61"/>
    <p:restoredTop sz="84101"/>
  </p:normalViewPr>
  <p:slideViewPr>
    <p:cSldViewPr snapToGrid="0" snapToObjects="1">
      <p:cViewPr varScale="1">
        <p:scale>
          <a:sx n="91" d="100"/>
          <a:sy n="91" d="100"/>
        </p:scale>
        <p:origin x="72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tiff>
</file>

<file path=ppt/media/image10.png>
</file>

<file path=ppt/media/image11.png>
</file>

<file path=ppt/media/image12.tiff>
</file>

<file path=ppt/media/image13.png>
</file>

<file path=ppt/media/image14.png>
</file>

<file path=ppt/media/image15.jpg>
</file>

<file path=ppt/media/image16.jpg>
</file>

<file path=ppt/media/image2.tiff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F5D5B0-98C7-C84B-916C-77C7F81DB286}" type="datetimeFigureOut">
              <a:rPr kumimoji="1" lang="zh-CN" altLang="en-US" smtClean="0"/>
              <a:t>2018/10/24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564CE2-F5BE-2043-8D1A-FCB873A6C09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6809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使用了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ES7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的语法，所以使用时请升级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版本到最新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里面，我们可以拿文件读写为例，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只是一个上层的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应用服务框架而已，它所有与操作系统之家的沟通能力，都建立在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Node.js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整个的通信服务模型的基础之上，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Nodejs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提供了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filesystem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也就是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这个模块，模块中提供了文件读写的接口，比如 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readFile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这个异步的接口，它就是一个典型的异步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接口，反之 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readFileSync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就是一个阻塞的同步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接口，以这个来类推，我们站在上层的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web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服务这个层面，就很容易理解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Node.js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的异步非阻塞模型，异步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IO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能力。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570009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所有的功能都是通过中间件实现的，前面例子里面的</a:t>
            </a:r>
            <a:r>
              <a:rPr lang="en" altLang="zh-CN" dirty="0"/>
              <a:t>main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也是中间件。每个中间件默认接受两个参数，第一个参数是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对象，第二个参数是</a:t>
            </a:r>
            <a:r>
              <a:rPr lang="en" altLang="zh-CN" dirty="0"/>
              <a:t>next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函数。只要调用</a:t>
            </a:r>
            <a:r>
              <a:rPr lang="en" altLang="zh-CN" dirty="0"/>
              <a:t>next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函数，就可以把执行权转交给下一个中间件。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37810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这个函数的作用在于将调用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use(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方法中的参数（不管是普通的函数或者是中间件）都添加到 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this.middlware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这个数组中。</a:t>
            </a: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在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Koa2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中，还对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语法的中间件做了兼容，使用 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isGeneratorFunction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这个方法来判断是否为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语法，并通过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convert(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fn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这个方法进行了转换，转换成 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async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/await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语法。然后把所有的中间件都添加到了 </a:t>
            </a:r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this.middleware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,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最后通过 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callback()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这个方法执行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生成器）是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ES6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标准引入的新的数据类型。一个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看上去像一个函数，但可以返回多次。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从源码中我们看到 我们每当用一次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（） 就是把我们 这个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js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文件需要 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执行的函数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push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进去 最后在执行。</a:t>
            </a:r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9319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那里是最外层的中间件，及按照执行顺序就是最底下的执行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01100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这样</a:t>
            </a:r>
            <a:r>
              <a:rPr kumimoji="1" lang="en-US" altLang="zh-CN" dirty="0" err="1"/>
              <a:t>db</a:t>
            </a:r>
            <a:r>
              <a:rPr kumimoji="1" lang="zh-CN" altLang="en-US" dirty="0"/>
              <a:t> 就启动了 ，因为我没有安装可视化工具大家就看命令行吧</a:t>
            </a:r>
            <a:endParaRPr kumimoji="1" lang="en-US" altLang="zh-CN" dirty="0"/>
          </a:p>
          <a:p>
            <a:endParaRPr kumimoji="1"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777042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可以看到我们在控制台已经打印了，那么我们怎么在接口里面返回呢？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41984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是基于新的语法特性，实现了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Promise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链传递，错误处理更友好，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不绑定任何中间件，是干干净净的裸框架，需要什么就加什么，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对流支持度很好，通过上下文对象的交叉引用让内部流程与请求和响应串联的更紧凑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966368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0852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提供一个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Context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对象，表示一次对话的上下文（包括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请求和 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回复）。通过加工这个对象，就可以控制返回给用户的内容。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如果 不提供</a:t>
            </a:r>
            <a:r>
              <a:rPr kumimoji="1"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context 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则是没有内容返回用户的</a:t>
            </a:r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kumimoji="1" lang="en-US" altLang="zh-CN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上面代码中，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函数用来设置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ctx.response.body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然后，使用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app.use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方法加载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函数。</a:t>
            </a: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你可能已经猜到了，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ctx.response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Response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同样地，</a:t>
            </a:r>
            <a:r>
              <a:rPr lang="en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ctx.request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 Request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Ctx.body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代表什么呢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?</a:t>
            </a:r>
            <a:endParaRPr lang="zh-CN" altLang="en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运行这个 </a:t>
            </a:r>
            <a:r>
              <a:rPr lang="en" altLang="zh-C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demo</a:t>
            </a:r>
            <a:r>
              <a:rPr lang="zh-CN" altLang="en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</a:p>
          <a:p>
            <a:r>
              <a:rPr kumimoji="1" lang="zh-CN" altLang="en-US" dirty="0"/>
              <a:t>每次当我打出 </a:t>
            </a:r>
            <a:r>
              <a:rPr kumimoji="1" lang="en-US" altLang="zh-CN" dirty="0"/>
              <a:t>hello world </a:t>
            </a:r>
            <a:r>
              <a:rPr kumimoji="1" lang="zh-CN" altLang="en-US" dirty="0"/>
              <a:t>时候我感觉拥有了世界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79025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5500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" altLang="zh-CN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koa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-static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会拦截请求路径进行处理 如果不是静态文件将会返回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http404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，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两个中间件同时使用时应该先执行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router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中间件避免请求被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static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拦截处理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9667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303594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882654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有些场合，服务器需要重定向（</a:t>
            </a:r>
            <a:r>
              <a:rPr lang="en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redirect</a:t>
            </a:r>
            <a:r>
              <a:rPr lang="zh-CN" altLang="e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访问请求。比如，用户登陆以后，将他重定向到登陆前的页面。</a:t>
            </a:r>
            <a:r>
              <a:rPr lang="en" altLang="zh-CN" dirty="0" err="1"/>
              <a:t>ctx.response.redirect</a:t>
            </a:r>
            <a:r>
              <a:rPr lang="en" altLang="zh-CN" dirty="0"/>
              <a:t>()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方法可以发出一个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302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跳转，将用户导向另一个路由。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564CE2-F5BE-2043-8D1A-FCB873A6C09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56167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10/24/18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10/24/18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115BFB0-80F3-314B-B7D6-5F29D3A17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92279" y="1644653"/>
            <a:ext cx="10318418" cy="4394988"/>
          </a:xfrm>
        </p:spPr>
        <p:txBody>
          <a:bodyPr/>
          <a:lstStyle/>
          <a:p>
            <a:r>
              <a:rPr kumimoji="1" lang="en-US" altLang="zh-CN" dirty="0"/>
              <a:t>Koa2</a:t>
            </a:r>
            <a:br>
              <a:rPr lang="en" altLang="zh-CN" dirty="0"/>
            </a:b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334562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550522-0B7F-FF4F-BCEF-03DEC956BE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如何获取用户发送的信息 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0D68501-AD75-954A-86F0-238B451EF5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1678" y="1874517"/>
            <a:ext cx="5232400" cy="31623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BB8C6F9-04C4-F043-8F33-5813ED3378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078" y="1874517"/>
            <a:ext cx="5397500" cy="213360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20E2B43-D3D2-DE41-9935-6213D02CC203}"/>
              </a:ext>
            </a:extLst>
          </p:cNvPr>
          <p:cNvSpPr txBox="1"/>
          <p:nvPr/>
        </p:nvSpPr>
        <p:spPr>
          <a:xfrm>
            <a:off x="1406769" y="5528603"/>
            <a:ext cx="75543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err="1"/>
              <a:t>ctx.cookies</a:t>
            </a:r>
            <a:r>
              <a:rPr kumimoji="1" lang="en-US" altLang="zh-CN" dirty="0"/>
              <a:t> </a:t>
            </a:r>
            <a:r>
              <a:rPr kumimoji="1" lang="zh-CN" altLang="en-US" dirty="0"/>
              <a:t>还可以用来读取 </a:t>
            </a:r>
            <a:r>
              <a:rPr kumimoji="1" lang="en-US" altLang="zh-CN" dirty="0"/>
              <a:t>cookies </a:t>
            </a:r>
            <a:r>
              <a:rPr kumimoji="1" lang="zh-CN" altLang="en-US" dirty="0"/>
              <a:t>信息</a:t>
            </a:r>
          </a:p>
        </p:txBody>
      </p:sp>
    </p:spTree>
    <p:extLst>
      <p:ext uri="{BB962C8B-B14F-4D97-AF65-F5344CB8AC3E}">
        <p14:creationId xmlns:p14="http://schemas.microsoft.com/office/powerpoint/2010/main" val="5093786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1C5200-6FEF-944D-87E7-7EA977784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重定向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08C0729-D6D7-1C43-B4BF-4C5A5FE3763D}"/>
              </a:ext>
            </a:extLst>
          </p:cNvPr>
          <p:cNvSpPr/>
          <p:nvPr/>
        </p:nvSpPr>
        <p:spPr>
          <a:xfrm>
            <a:off x="3467687" y="2039812"/>
            <a:ext cx="1772529" cy="2011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D807F67-FD51-E242-92D6-A516D3E833EE}"/>
              </a:ext>
            </a:extLst>
          </p:cNvPr>
          <p:cNvSpPr/>
          <p:nvPr/>
        </p:nvSpPr>
        <p:spPr>
          <a:xfrm>
            <a:off x="7184900" y="2074980"/>
            <a:ext cx="1814732" cy="197651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B</a:t>
            </a:r>
          </a:p>
        </p:txBody>
      </p:sp>
      <p:sp>
        <p:nvSpPr>
          <p:cNvPr id="9" name="右箭头 8">
            <a:extLst>
              <a:ext uri="{FF2B5EF4-FFF2-40B4-BE49-F238E27FC236}">
                <a16:creationId xmlns:a16="http://schemas.microsoft.com/office/drawing/2014/main" id="{96A9A374-243A-614E-ACE3-E4ABCDA2D51D}"/>
              </a:ext>
            </a:extLst>
          </p:cNvPr>
          <p:cNvSpPr/>
          <p:nvPr/>
        </p:nvSpPr>
        <p:spPr>
          <a:xfrm>
            <a:off x="2016119" y="2736158"/>
            <a:ext cx="1287195" cy="527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右箭头 9">
            <a:extLst>
              <a:ext uri="{FF2B5EF4-FFF2-40B4-BE49-F238E27FC236}">
                <a16:creationId xmlns:a16="http://schemas.microsoft.com/office/drawing/2014/main" id="{F76A9F5D-5ABC-464C-8948-7B137A898AD8}"/>
              </a:ext>
            </a:extLst>
          </p:cNvPr>
          <p:cNvSpPr/>
          <p:nvPr/>
        </p:nvSpPr>
        <p:spPr>
          <a:xfrm>
            <a:off x="5568960" y="2799465"/>
            <a:ext cx="1287195" cy="5275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F9D4548F-5B0D-E945-B60A-813476831AE8}"/>
              </a:ext>
            </a:extLst>
          </p:cNvPr>
          <p:cNvSpPr txBox="1"/>
          <p:nvPr/>
        </p:nvSpPr>
        <p:spPr>
          <a:xfrm>
            <a:off x="3052689" y="4607108"/>
            <a:ext cx="70619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例如登陆验证，验证成功后直接由后台做页面跳转</a:t>
            </a:r>
          </a:p>
        </p:txBody>
      </p:sp>
    </p:spTree>
    <p:extLst>
      <p:ext uri="{BB962C8B-B14F-4D97-AF65-F5344CB8AC3E}">
        <p14:creationId xmlns:p14="http://schemas.microsoft.com/office/powerpoint/2010/main" val="28872153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E6565AA-4D90-554E-87A8-9E27EE901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中间件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6774B6-C01C-CD49-B580-1D8DEBF473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350498"/>
            <a:ext cx="10178322" cy="4811152"/>
          </a:xfrm>
        </p:spPr>
        <p:txBody>
          <a:bodyPr>
            <a:normAutofit/>
          </a:bodyPr>
          <a:lstStyle/>
          <a:p>
            <a:r>
              <a:rPr kumimoji="1" lang="zh-CN" altLang="en-US" dirty="0"/>
              <a:t>定义</a:t>
            </a:r>
            <a:r>
              <a:rPr kumimoji="1" lang="en-US" altLang="zh-CN" dirty="0"/>
              <a:t>:</a:t>
            </a:r>
            <a:r>
              <a:rPr lang="zh-CN" altLang="en-US" dirty="0"/>
              <a:t>处在 </a:t>
            </a:r>
            <a:r>
              <a:rPr lang="en" altLang="zh-CN" dirty="0"/>
              <a:t>HTTP Request </a:t>
            </a:r>
            <a:r>
              <a:rPr lang="zh-CN" altLang="en-US" dirty="0"/>
              <a:t>和 </a:t>
            </a:r>
            <a:r>
              <a:rPr lang="en" altLang="zh-CN" dirty="0"/>
              <a:t>HTTP Response </a:t>
            </a:r>
            <a:r>
              <a:rPr lang="zh-CN" altLang="en-US" dirty="0"/>
              <a:t>中间，用来实现某种中间功能</a:t>
            </a:r>
            <a:endParaRPr lang="en-US" altLang="zh-CN" dirty="0"/>
          </a:p>
          <a:p>
            <a:r>
              <a:rPr kumimoji="1" lang="zh-CN" altLang="en-US" dirty="0"/>
              <a:t>中间件栈</a:t>
            </a:r>
            <a:r>
              <a:rPr kumimoji="1" lang="en-US" altLang="zh-CN" dirty="0">
                <a:sym typeface="Wingdings" pitchFamily="2" charset="2"/>
              </a:rPr>
              <a:t>:(</a:t>
            </a:r>
            <a:r>
              <a:rPr kumimoji="1" lang="zh-CN" altLang="en-US" dirty="0">
                <a:sym typeface="Wingdings" pitchFamily="2" charset="2"/>
              </a:rPr>
              <a:t>栈</a:t>
            </a:r>
            <a:r>
              <a:rPr kumimoji="1" lang="en-US" altLang="zh-CN" dirty="0">
                <a:sym typeface="Wingdings" pitchFamily="2" charset="2"/>
              </a:rPr>
              <a:t>)</a:t>
            </a:r>
            <a:r>
              <a:rPr kumimoji="1" lang="zh-CN" altLang="en-US" dirty="0">
                <a:sym typeface="Wingdings" pitchFamily="2" charset="2"/>
              </a:rPr>
              <a:t>顾名思义就是多个的意思，多个中间件会形成一个 栈 以 先进后出的顺序执行</a:t>
            </a:r>
            <a:endParaRPr kumimoji="1" lang="en-US" altLang="zh-CN" dirty="0">
              <a:sym typeface="Wingdings" pitchFamily="2" charset="2"/>
            </a:endParaRPr>
          </a:p>
          <a:p>
            <a:r>
              <a:rPr kumimoji="1" lang="zh-CN" altLang="en-US" dirty="0"/>
              <a:t>最外层的中间件首先执行。</a:t>
            </a:r>
          </a:p>
          <a:p>
            <a:r>
              <a:rPr kumimoji="1" lang="zh-CN" altLang="en-US" dirty="0"/>
              <a:t>调用</a:t>
            </a:r>
            <a:r>
              <a:rPr kumimoji="1" lang="en" altLang="zh-CN" dirty="0"/>
              <a:t>next</a:t>
            </a:r>
            <a:r>
              <a:rPr kumimoji="1" lang="zh-CN" altLang="en-US" dirty="0"/>
              <a:t>函数，把执行权交给下一个中间件。</a:t>
            </a:r>
          </a:p>
          <a:p>
            <a:r>
              <a:rPr kumimoji="1" lang="en-US" altLang="zh-CN" dirty="0"/>
              <a:t>...</a:t>
            </a:r>
          </a:p>
          <a:p>
            <a:r>
              <a:rPr kumimoji="1" lang="zh-CN" altLang="en-US" dirty="0"/>
              <a:t>最内层的中间件最后执行。</a:t>
            </a:r>
          </a:p>
          <a:p>
            <a:r>
              <a:rPr kumimoji="1" lang="zh-CN" altLang="en-US" dirty="0"/>
              <a:t>执行结束后，把执行权交回上一层的中间件。</a:t>
            </a:r>
          </a:p>
          <a:p>
            <a:r>
              <a:rPr kumimoji="1" lang="en-US" altLang="zh-CN" dirty="0"/>
              <a:t>...</a:t>
            </a:r>
          </a:p>
          <a:p>
            <a:r>
              <a:rPr kumimoji="1" lang="zh-CN" altLang="en-US" dirty="0"/>
              <a:t>最外层的中间件收回执行权之后，执行</a:t>
            </a:r>
            <a:r>
              <a:rPr kumimoji="1" lang="en" altLang="zh-CN" dirty="0"/>
              <a:t>next</a:t>
            </a:r>
            <a:r>
              <a:rPr kumimoji="1" lang="zh-CN" altLang="en-US" dirty="0"/>
              <a:t>函数后面的代码。</a:t>
            </a:r>
            <a:endParaRPr kumimoji="1" lang="en-US" altLang="zh-CN" dirty="0"/>
          </a:p>
          <a:p>
            <a:r>
              <a:rPr kumimoji="1" lang="zh-CN" altLang="en-US" dirty="0"/>
              <a:t>请看 </a:t>
            </a:r>
            <a:r>
              <a:rPr kumimoji="1" lang="en-US" altLang="zh-CN" dirty="0"/>
              <a:t>demo 6 </a:t>
            </a:r>
            <a:r>
              <a:rPr kumimoji="1" lang="zh-CN" altLang="en-US" dirty="0"/>
              <a:t> 输出的结果做出猜想</a:t>
            </a:r>
          </a:p>
          <a:p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504C5B-012F-3742-8DC6-63FA282DB7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77474" y="3259084"/>
            <a:ext cx="3776901" cy="3437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5725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0CA9A6-2856-964E-AFB3-3077F0203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Use() </a:t>
            </a:r>
            <a:r>
              <a:rPr kumimoji="1" lang="zh-CN" altLang="en-US" dirty="0"/>
              <a:t>是什么？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79B66352-D366-CE40-8E5C-78B54D28472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0950" y="1128451"/>
            <a:ext cx="9215413" cy="2760736"/>
          </a:xfr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69EE3CED-B063-4F49-B66A-29E90A1C2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0950" y="3889187"/>
            <a:ext cx="8553681" cy="2683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951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ECB4E6C-E38A-2D4B-B5D6-EE4ED7B615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中间件合成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7ECE3EB-439E-6A4D-AB6D-68A1A326F3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如果没次我们写中间件的时候都用次 </a:t>
            </a:r>
            <a:r>
              <a:rPr kumimoji="1" lang="en-US" altLang="zh-CN" dirty="0" err="1"/>
              <a:t>app.use</a:t>
            </a:r>
            <a:r>
              <a:rPr kumimoji="1" lang="en-US" altLang="zh-CN" dirty="0"/>
              <a:t>()</a:t>
            </a:r>
            <a:r>
              <a:rPr kumimoji="1" lang="zh-CN" altLang="en-US" dirty="0"/>
              <a:t>难免就会显得很</a:t>
            </a:r>
            <a:r>
              <a:rPr kumimoji="1" lang="en-US" altLang="zh-CN" dirty="0" err="1"/>
              <a:t>lou</a:t>
            </a:r>
            <a:endParaRPr kumimoji="1" lang="en-US" altLang="zh-CN" dirty="0"/>
          </a:p>
          <a:p>
            <a:r>
              <a:rPr kumimoji="1" lang="zh-CN" altLang="en-US" dirty="0"/>
              <a:t>而有一个插件可以解决这个问题</a:t>
            </a:r>
            <a:endParaRPr kumimoji="1" lang="en-US" altLang="zh-CN" dirty="0"/>
          </a:p>
          <a:p>
            <a:r>
              <a:rPr kumimoji="1" lang="en-US" altLang="zh-CN" dirty="0" err="1"/>
              <a:t>koa</a:t>
            </a:r>
            <a:r>
              <a:rPr kumimoji="1" lang="en-US" altLang="zh-CN" dirty="0"/>
              <a:t>-compose</a:t>
            </a:r>
          </a:p>
          <a:p>
            <a:r>
              <a:rPr kumimoji="1" lang="zh-CN" altLang="en-US" dirty="0"/>
              <a:t>安装方法</a:t>
            </a:r>
            <a:endParaRPr kumimoji="1" lang="en-US" altLang="zh-CN" dirty="0"/>
          </a:p>
          <a:p>
            <a:r>
              <a:rPr kumimoji="1" lang="en-US" altLang="zh-CN" dirty="0" err="1"/>
              <a:t>npm</a:t>
            </a:r>
            <a:r>
              <a:rPr kumimoji="1" lang="en-US" altLang="zh-CN" dirty="0"/>
              <a:t> I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-compose –D</a:t>
            </a:r>
          </a:p>
          <a:p>
            <a:r>
              <a:rPr kumimoji="1" lang="zh-CN" altLang="en-US" dirty="0"/>
              <a:t>使用 请看</a:t>
            </a:r>
            <a:endParaRPr kumimoji="1" lang="en-US" altLang="zh-CN" dirty="0"/>
          </a:p>
          <a:p>
            <a:r>
              <a:rPr kumimoji="1" lang="en-US" altLang="zh-CN" dirty="0"/>
              <a:t>Dome 7</a:t>
            </a:r>
            <a:endParaRPr kumimoji="1" lang="zh-CN" altLang="en-US" dirty="0"/>
          </a:p>
        </p:txBody>
      </p:sp>
      <p:sp>
        <p:nvSpPr>
          <p:cNvPr id="5" name="提取 4">
            <a:extLst>
              <a:ext uri="{FF2B5EF4-FFF2-40B4-BE49-F238E27FC236}">
                <a16:creationId xmlns:a16="http://schemas.microsoft.com/office/drawing/2014/main" id="{DFFC08CA-624A-FC42-A0F7-DFD1B400A4D5}"/>
              </a:ext>
            </a:extLst>
          </p:cNvPr>
          <p:cNvSpPr/>
          <p:nvPr/>
        </p:nvSpPr>
        <p:spPr>
          <a:xfrm>
            <a:off x="6639950" y="4082796"/>
            <a:ext cx="1026942" cy="147710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提取 5">
            <a:extLst>
              <a:ext uri="{FF2B5EF4-FFF2-40B4-BE49-F238E27FC236}">
                <a16:creationId xmlns:a16="http://schemas.microsoft.com/office/drawing/2014/main" id="{D4854858-908E-654A-ABF8-1D582D135E03}"/>
              </a:ext>
            </a:extLst>
          </p:cNvPr>
          <p:cNvSpPr/>
          <p:nvPr/>
        </p:nvSpPr>
        <p:spPr>
          <a:xfrm rot="10800000">
            <a:off x="7153421" y="3784736"/>
            <a:ext cx="1026942" cy="147710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提取 6">
            <a:extLst>
              <a:ext uri="{FF2B5EF4-FFF2-40B4-BE49-F238E27FC236}">
                <a16:creationId xmlns:a16="http://schemas.microsoft.com/office/drawing/2014/main" id="{25B64EBD-2DFF-D745-8F6B-F99D27F034EE}"/>
              </a:ext>
            </a:extLst>
          </p:cNvPr>
          <p:cNvSpPr/>
          <p:nvPr/>
        </p:nvSpPr>
        <p:spPr>
          <a:xfrm>
            <a:off x="7709095" y="3947835"/>
            <a:ext cx="1026942" cy="1477108"/>
          </a:xfrm>
          <a:prstGeom prst="flowChartExtra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848807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8CC64A6-1D2F-1947-9AC9-F2C13AE90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错误处理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1D625E-3B3C-A649-99F8-51BC7D13B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要想项目写的快首先得学会处理各种错误</a:t>
            </a:r>
            <a:endParaRPr lang="en-US" altLang="zh-CN" dirty="0"/>
          </a:p>
          <a:p>
            <a:r>
              <a:rPr lang="zh-CN" altLang="en" dirty="0"/>
              <a:t>如果</a:t>
            </a:r>
            <a:r>
              <a:rPr lang="zh-CN" altLang="en-US" dirty="0"/>
              <a:t>在代码运行中发送错误，我们要把错误信息返回给用户，我们通过可以这写</a:t>
            </a:r>
            <a:endParaRPr lang="en" altLang="zh-CN" dirty="0"/>
          </a:p>
          <a:p>
            <a:r>
              <a:rPr lang="en" altLang="zh-CN" dirty="0" err="1"/>
              <a:t>ctx.throw</a:t>
            </a:r>
            <a:r>
              <a:rPr lang="en" altLang="zh-CN" dirty="0"/>
              <a:t>(500);</a:t>
            </a:r>
          </a:p>
          <a:p>
            <a:r>
              <a:rPr lang="en" altLang="zh-CN" dirty="0" err="1"/>
              <a:t>ctx.response.status</a:t>
            </a:r>
            <a:r>
              <a:rPr lang="en" altLang="zh-CN" dirty="0"/>
              <a:t> = 404;</a:t>
            </a:r>
          </a:p>
          <a:p>
            <a:r>
              <a:rPr kumimoji="1" lang="en-US" altLang="zh-CN" dirty="0" err="1"/>
              <a:t>App.on</a:t>
            </a:r>
            <a:r>
              <a:rPr kumimoji="1" lang="en-US" altLang="zh-CN" dirty="0"/>
              <a:t>(‘error’,(</a:t>
            </a:r>
            <a:r>
              <a:rPr kumimoji="1" lang="en-US" altLang="zh-CN" dirty="0" err="1"/>
              <a:t>err,ctx</a:t>
            </a:r>
            <a:r>
              <a:rPr kumimoji="1" lang="en-US" altLang="zh-CN" dirty="0"/>
              <a:t>)=&gt;{</a:t>
            </a:r>
          </a:p>
          <a:p>
            <a:r>
              <a:rPr kumimoji="1" lang="en-US" altLang="zh-CN" dirty="0"/>
              <a:t>---------})</a:t>
            </a:r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56421326-E7C6-B540-8575-F273CE0E50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1802" y="3236351"/>
            <a:ext cx="3621649" cy="3621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15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57D049-342C-1C4D-A045-9DD6FAA7F5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处理错误的 中间件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AEB16F-1139-EB4C-A959-2F4D466B76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为了方便处理错误，最好使用</a:t>
            </a:r>
            <a:r>
              <a:rPr lang="en" altLang="zh-CN" dirty="0"/>
              <a:t>try...catch</a:t>
            </a:r>
            <a:r>
              <a:rPr lang="zh-CN" altLang="en-US" dirty="0"/>
              <a:t>将其捕获。但是，为每个中间件都写</a:t>
            </a:r>
            <a:r>
              <a:rPr lang="en" altLang="zh-CN" dirty="0"/>
              <a:t>try...catch</a:t>
            </a:r>
            <a:r>
              <a:rPr lang="zh-CN" altLang="en-US" dirty="0"/>
              <a:t>太麻烦，我们可以让最外层的中间件，负责所有中间件的错误处理。</a:t>
            </a:r>
            <a:endParaRPr lang="en-US" altLang="zh-CN" dirty="0"/>
          </a:p>
          <a:p>
            <a:r>
              <a:rPr kumimoji="1" lang="zh-CN" altLang="en-US" dirty="0"/>
              <a:t>请看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 </a:t>
            </a:r>
            <a:r>
              <a:rPr kumimoji="1" lang="en-US" altLang="zh-CN" dirty="0"/>
              <a:t>9</a:t>
            </a:r>
          </a:p>
          <a:p>
            <a:r>
              <a:rPr kumimoji="1" lang="zh-CN" altLang="en-US" dirty="0"/>
              <a:t>如果我们使用 </a:t>
            </a:r>
            <a:r>
              <a:rPr kumimoji="1" lang="en-US" altLang="zh-CN" dirty="0"/>
              <a:t>try…catch </a:t>
            </a:r>
            <a:r>
              <a:rPr kumimoji="1" lang="zh-CN" altLang="en-US" dirty="0"/>
              <a:t>和 </a:t>
            </a:r>
            <a:r>
              <a:rPr kumimoji="1" lang="en-US" altLang="zh-CN" dirty="0"/>
              <a:t>on(‘error’)</a:t>
            </a:r>
            <a:r>
              <a:rPr kumimoji="1" lang="zh-CN" altLang="en-US" dirty="0"/>
              <a:t>一起的话 那么如果 错误被 </a:t>
            </a:r>
            <a:r>
              <a:rPr kumimoji="1" lang="en-US" altLang="zh-CN" dirty="0"/>
              <a:t>try catch </a:t>
            </a:r>
            <a:r>
              <a:rPr kumimoji="1" lang="zh-CN" altLang="en-US" dirty="0"/>
              <a:t>捕获 ，就不会触发</a:t>
            </a:r>
            <a:r>
              <a:rPr kumimoji="1" lang="en-US" altLang="zh-CN" dirty="0"/>
              <a:t>error </a:t>
            </a:r>
            <a:r>
              <a:rPr kumimoji="1" lang="zh-CN" altLang="en-US" dirty="0"/>
              <a:t>这时，必须手动调用 </a:t>
            </a:r>
            <a:r>
              <a:rPr kumimoji="1" lang="en-US" altLang="zh-CN" dirty="0" err="1"/>
              <a:t>ctx.app.emit</a:t>
            </a:r>
            <a:r>
              <a:rPr kumimoji="1" lang="en-US" altLang="zh-CN" dirty="0"/>
              <a:t>() </a:t>
            </a:r>
            <a:r>
              <a:rPr kumimoji="1" lang="zh-CN" altLang="en-US" dirty="0"/>
              <a:t>去释放这个错误</a:t>
            </a:r>
          </a:p>
        </p:txBody>
      </p:sp>
    </p:spTree>
    <p:extLst>
      <p:ext uri="{BB962C8B-B14F-4D97-AF65-F5344CB8AC3E}">
        <p14:creationId xmlns:p14="http://schemas.microsoft.com/office/powerpoint/2010/main" val="19128325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C760F8-26E2-AB4B-823C-5DCD8991A7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altLang="zh-CN" dirty="0" err="1"/>
              <a:t>koa</a:t>
            </a:r>
            <a:r>
              <a:rPr lang="en" altLang="zh-CN" dirty="0"/>
              <a:t>-body </a:t>
            </a:r>
            <a:r>
              <a:rPr lang="zh-CN" altLang="en" dirty="0"/>
              <a:t>表单</a:t>
            </a:r>
            <a:r>
              <a:rPr lang="zh-CN" altLang="en-US" dirty="0"/>
              <a:t> 插件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637B105-CFBD-9C4A-9D38-07B5C474DF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 err="1"/>
              <a:t>const</a:t>
            </a:r>
            <a:r>
              <a:rPr lang="en" altLang="zh-CN" dirty="0"/>
              <a:t> </a:t>
            </a:r>
            <a:r>
              <a:rPr lang="en" altLang="zh-CN" dirty="0" err="1"/>
              <a:t>koaBody</a:t>
            </a:r>
            <a:r>
              <a:rPr lang="en" altLang="zh-CN" dirty="0"/>
              <a:t> = require('</a:t>
            </a:r>
            <a:r>
              <a:rPr lang="en" altLang="zh-CN" dirty="0" err="1"/>
              <a:t>koa</a:t>
            </a:r>
            <a:r>
              <a:rPr lang="en" altLang="zh-CN" dirty="0"/>
              <a:t>-body’);</a:t>
            </a:r>
          </a:p>
          <a:p>
            <a:r>
              <a:rPr kumimoji="1" lang="zh-CN" altLang="en-US" dirty="0"/>
              <a:t> </a:t>
            </a:r>
            <a:r>
              <a:rPr kumimoji="1" lang="zh-CN" altLang="en" dirty="0"/>
              <a:t>用来</a:t>
            </a:r>
            <a:r>
              <a:rPr kumimoji="1" lang="zh-CN" altLang="en-US" dirty="0"/>
              <a:t>上传表单信息</a:t>
            </a:r>
            <a:r>
              <a:rPr kumimoji="1" lang="en-US" altLang="zh-CN" dirty="0"/>
              <a:t> ,</a:t>
            </a:r>
            <a:r>
              <a:rPr kumimoji="1" lang="zh-CN" altLang="en-US" dirty="0"/>
              <a:t>文件上传</a:t>
            </a:r>
            <a:endParaRPr kumimoji="1" lang="en-US" altLang="zh-CN" dirty="0"/>
          </a:p>
          <a:p>
            <a:r>
              <a:rPr kumimoji="1" lang="en-US" altLang="zh-CN" dirty="0"/>
              <a:t>//demo 10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4098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F22707-4833-FF47-AFB3-EC72E95C0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什么是</a:t>
            </a:r>
            <a:r>
              <a:rPr kumimoji="1" lang="en-US" altLang="zh-CN" dirty="0" err="1"/>
              <a:t>mongodb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EE7C1AD-07D4-6145-967B-2077E7E81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其实大家都应该听说过，如果开发过微信小程序云 也应该会接触了，</a:t>
            </a:r>
            <a:r>
              <a:rPr kumimoji="1" lang="en-US" altLang="zh-CN" dirty="0" err="1"/>
              <a:t>db</a:t>
            </a:r>
            <a:endParaRPr kumimoji="1" lang="en-US" altLang="zh-CN" dirty="0"/>
          </a:p>
          <a:p>
            <a:r>
              <a:rPr lang="en" altLang="zh-CN" dirty="0"/>
              <a:t>MongoDB </a:t>
            </a:r>
            <a:r>
              <a:rPr lang="zh-CN" altLang="en-US" dirty="0"/>
              <a:t>将数据存储为一个文档，数据结构由键值</a:t>
            </a:r>
            <a:r>
              <a:rPr lang="en-US" altLang="zh-CN" dirty="0"/>
              <a:t>(</a:t>
            </a:r>
            <a:r>
              <a:rPr lang="en" altLang="zh-CN" dirty="0"/>
              <a:t>key=&gt;value)</a:t>
            </a:r>
            <a:r>
              <a:rPr lang="zh-CN" altLang="en-US" dirty="0"/>
              <a:t>对组成。</a:t>
            </a:r>
            <a:r>
              <a:rPr lang="en" altLang="zh-CN" dirty="0"/>
              <a:t>MongoDB </a:t>
            </a:r>
            <a:r>
              <a:rPr lang="zh-CN" altLang="en-US" dirty="0"/>
              <a:t>文档类似于 </a:t>
            </a:r>
            <a:r>
              <a:rPr lang="en" altLang="zh-CN" dirty="0"/>
              <a:t>JSON </a:t>
            </a:r>
            <a:r>
              <a:rPr lang="zh-CN" altLang="en-US" dirty="0"/>
              <a:t>对象。字段值可以包含其他文档，数组及文档数组。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419500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206B0D-4435-8E46-9818-329B87CD5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Mongodb</a:t>
            </a:r>
            <a:r>
              <a:rPr kumimoji="1" lang="en-US" altLang="zh-CN" dirty="0"/>
              <a:t> </a:t>
            </a:r>
            <a:r>
              <a:rPr kumimoji="1" lang="zh-CN" altLang="en-US" dirty="0"/>
              <a:t>与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 </a:t>
            </a:r>
            <a:r>
              <a:rPr kumimoji="1" lang="zh-CN" altLang="en-US" dirty="0"/>
              <a:t>链接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B83A5BE-5C9C-8740-90E6-16D878421A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kumimoji="1" lang="zh-CN" altLang="en-US" dirty="0"/>
              <a:t>这里我使用的 </a:t>
            </a:r>
            <a:endParaRPr kumimoji="1" lang="en-US" altLang="zh-CN" dirty="0"/>
          </a:p>
          <a:p>
            <a:r>
              <a:rPr lang="en" altLang="zh-CN" dirty="0"/>
              <a:t>// // </a:t>
            </a:r>
            <a:r>
              <a:rPr lang="en" altLang="zh-CN" dirty="0" err="1"/>
              <a:t>const</a:t>
            </a:r>
            <a:r>
              <a:rPr lang="en" altLang="zh-CN" dirty="0"/>
              <a:t> monk = require('monk’);</a:t>
            </a:r>
          </a:p>
          <a:p>
            <a:r>
              <a:rPr lang="zh-CN" altLang="en" dirty="0"/>
              <a:t>链接</a:t>
            </a:r>
            <a:r>
              <a:rPr lang="zh-CN" altLang="en-US" dirty="0"/>
              <a:t>数据库 </a:t>
            </a:r>
            <a:endParaRPr lang="en-US" altLang="zh-CN" dirty="0"/>
          </a:p>
          <a:p>
            <a:r>
              <a:rPr lang="zh-CN" altLang="en-US" dirty="0"/>
              <a:t>在链接数据库之前 我们需要启动数据库。</a:t>
            </a:r>
            <a:endParaRPr lang="en" altLang="zh-CN" dirty="0"/>
          </a:p>
          <a:p>
            <a:r>
              <a:rPr kumimoji="1" lang="en" altLang="zh-CN" dirty="0"/>
              <a:t>```</a:t>
            </a:r>
          </a:p>
          <a:p>
            <a:r>
              <a:rPr kumimoji="1" lang="en" altLang="zh-CN" dirty="0" err="1"/>
              <a:t>sudo</a:t>
            </a:r>
            <a:r>
              <a:rPr kumimoji="1" lang="en" altLang="zh-CN" dirty="0"/>
              <a:t> </a:t>
            </a:r>
            <a:r>
              <a:rPr kumimoji="1" lang="en" altLang="zh-CN" dirty="0" err="1"/>
              <a:t>mkdir</a:t>
            </a:r>
            <a:r>
              <a:rPr kumimoji="1" lang="en" altLang="zh-CN" dirty="0"/>
              <a:t> -p /data/</a:t>
            </a:r>
            <a:r>
              <a:rPr kumimoji="1" lang="en" altLang="zh-CN" dirty="0" err="1"/>
              <a:t>db</a:t>
            </a:r>
            <a:endParaRPr kumimoji="1" lang="en" altLang="zh-CN" dirty="0"/>
          </a:p>
          <a:p>
            <a:r>
              <a:rPr kumimoji="1" lang="en" altLang="zh-CN" dirty="0"/>
              <a:t>```</a:t>
            </a:r>
          </a:p>
          <a:p>
            <a:br>
              <a:rPr kumimoji="1" lang="en" altLang="zh-CN" dirty="0"/>
            </a:br>
            <a:r>
              <a:rPr kumimoji="1" lang="zh-CN" altLang="en-US" dirty="0"/>
              <a:t>启动 </a:t>
            </a:r>
            <a:r>
              <a:rPr kumimoji="1" lang="en" altLang="zh-CN" dirty="0" err="1"/>
              <a:t>mongodb</a:t>
            </a:r>
            <a:endParaRPr kumimoji="1" lang="en" altLang="zh-CN" dirty="0"/>
          </a:p>
          <a:p>
            <a:r>
              <a:rPr kumimoji="1" lang="en" altLang="zh-CN" dirty="0"/>
              <a:t>```</a:t>
            </a:r>
          </a:p>
          <a:p>
            <a:r>
              <a:rPr kumimoji="1" lang="en" altLang="zh-CN" dirty="0" err="1"/>
              <a:t>sudo</a:t>
            </a:r>
            <a:r>
              <a:rPr kumimoji="1" lang="en" altLang="zh-CN" dirty="0"/>
              <a:t> </a:t>
            </a:r>
            <a:r>
              <a:rPr kumimoji="1" lang="en" altLang="zh-CN" dirty="0" err="1"/>
              <a:t>mongod</a:t>
            </a:r>
            <a:endParaRPr kumimoji="1" lang="en" altLang="zh-CN" dirty="0"/>
          </a:p>
          <a:p>
            <a:r>
              <a:rPr kumimoji="1" lang="en" altLang="zh-CN" dirty="0"/>
              <a:t>```</a:t>
            </a:r>
          </a:p>
          <a:p>
            <a:r>
              <a:rPr kumimoji="1" lang="zh-CN" altLang="en-US" dirty="0"/>
              <a:t>如果一切顺利呢就可以看到右侧的一坨东西：</a:t>
            </a:r>
            <a:endParaRPr kumimoji="1" lang="en-US" altLang="zh-CN" dirty="0"/>
          </a:p>
          <a:p>
            <a:r>
              <a:rPr kumimoji="1" lang="zh-CN" altLang="en-US" dirty="0"/>
              <a:t>当然还可以使用可视化工具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F07E056-142E-C849-84D7-79C60F5E54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2954" y="2011680"/>
            <a:ext cx="6489895" cy="3650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9531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D0153AC-9FBD-2249-907B-514902F11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976602" cy="6858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BD0D8D-DB83-7540-BE24-A3E2F9EB02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9734" y="2387271"/>
            <a:ext cx="4411834" cy="3593591"/>
          </a:xfrm>
        </p:spPr>
        <p:txBody>
          <a:bodyPr/>
          <a:lstStyle/>
          <a:p>
            <a:r>
              <a:rPr kumimoji="1" lang="en" altLang="zh-CN" dirty="0"/>
              <a:t>Koa </a:t>
            </a:r>
            <a:r>
              <a:rPr kumimoji="1" lang="zh-CN" altLang="en-US" dirty="0"/>
              <a:t>是一个新的 </a:t>
            </a:r>
            <a:r>
              <a:rPr kumimoji="1" lang="en" altLang="zh-CN" dirty="0"/>
              <a:t>web </a:t>
            </a:r>
            <a:r>
              <a:rPr kumimoji="1" lang="zh-CN" altLang="en-US" dirty="0"/>
              <a:t>框架</a:t>
            </a:r>
            <a:endParaRPr kumimoji="1" lang="en-US" altLang="zh-CN" dirty="0"/>
          </a:p>
          <a:p>
            <a:r>
              <a:rPr kumimoji="1" lang="zh-CN" altLang="en-US" dirty="0"/>
              <a:t>由 </a:t>
            </a:r>
            <a:r>
              <a:rPr kumimoji="1" lang="en" altLang="zh-CN" dirty="0"/>
              <a:t>Express </a:t>
            </a:r>
            <a:r>
              <a:rPr kumimoji="1" lang="zh-CN" altLang="en-US" dirty="0"/>
              <a:t>幕后的原班人马打造</a:t>
            </a:r>
            <a:endParaRPr kumimoji="1" lang="en-US" altLang="zh-CN" dirty="0"/>
          </a:p>
          <a:p>
            <a:r>
              <a:rPr lang="en" altLang="zh-CN" dirty="0"/>
              <a:t>Koa </a:t>
            </a:r>
            <a:r>
              <a:rPr lang="zh-CN" altLang="en-US" dirty="0"/>
              <a:t>通过 </a:t>
            </a:r>
            <a:r>
              <a:rPr lang="en" altLang="zh-CN" dirty="0" err="1"/>
              <a:t>node.js</a:t>
            </a:r>
            <a:r>
              <a:rPr lang="en" altLang="zh-CN" dirty="0"/>
              <a:t> </a:t>
            </a:r>
            <a:r>
              <a:rPr lang="zh-CN" altLang="en-US" dirty="0"/>
              <a:t>实现了一个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十分具有表现力的 </a:t>
            </a:r>
            <a:r>
              <a:rPr lang="en" altLang="zh-CN" dirty="0"/>
              <a:t>HTTP </a:t>
            </a:r>
            <a:r>
              <a:rPr lang="zh-CN" altLang="en-US" dirty="0"/>
              <a:t>中间件框架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  <a:p>
            <a:endParaRPr kumimoji="1" lang="zh-CN" altLang="en-US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59E2EDC-9A29-F547-9910-9547F82FC0E0}"/>
              </a:ext>
            </a:extLst>
          </p:cNvPr>
          <p:cNvSpPr txBox="1"/>
          <p:nvPr/>
        </p:nvSpPr>
        <p:spPr>
          <a:xfrm>
            <a:off x="1974198" y="292100"/>
            <a:ext cx="2553194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什么是</a:t>
            </a:r>
            <a:r>
              <a:rPr kumimoji="1" lang="en-US" altLang="zh-CN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koa2</a:t>
            </a:r>
            <a:r>
              <a:rPr kumimoji="1" lang="zh-CN" altLang="en-US" sz="32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  <a:endParaRPr kumimoji="1"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5836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F26DD8-FC40-7A49-858F-86C39C8DD7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NOSQLBooster</a:t>
            </a:r>
            <a:r>
              <a:rPr kumimoji="1" lang="en-US" altLang="zh-CN" dirty="0"/>
              <a:t> for mongo dB</a:t>
            </a:r>
            <a:endParaRPr kumimoji="1"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B76CDB3-58A9-AD46-96E7-1F544E8F83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51550" y="1441938"/>
            <a:ext cx="6423636" cy="3594100"/>
          </a:xfrm>
        </p:spPr>
      </p:pic>
    </p:spTree>
    <p:extLst>
      <p:ext uri="{BB962C8B-B14F-4D97-AF65-F5344CB8AC3E}">
        <p14:creationId xmlns:p14="http://schemas.microsoft.com/office/powerpoint/2010/main" val="8215634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3C84BC-5FB6-2E41-B0E3-C124CCBCBF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Mongodb</a:t>
            </a:r>
            <a:r>
              <a:rPr kumimoji="1" lang="en-US" altLang="zh-CN" dirty="0"/>
              <a:t> </a:t>
            </a:r>
            <a:r>
              <a:rPr kumimoji="1" lang="zh-CN" altLang="en-US" dirty="0"/>
              <a:t>与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 </a:t>
            </a:r>
            <a:r>
              <a:rPr kumimoji="1" lang="zh-CN" altLang="en-US" dirty="0"/>
              <a:t>链接</a:t>
            </a:r>
            <a:r>
              <a:rPr kumimoji="1" lang="en-US" altLang="zh-CN" dirty="0"/>
              <a:t> </a:t>
            </a:r>
            <a:r>
              <a:rPr kumimoji="1" lang="zh-CN" altLang="en-US" dirty="0"/>
              <a:t>并查出来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715287D-2D70-7B4C-924B-DEC94B5C42A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251678" y="1331592"/>
            <a:ext cx="7810500" cy="2540000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A5E16AC2-BC69-A045-9B2B-85CE486B3C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51678" y="3962400"/>
            <a:ext cx="6502400" cy="289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793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2B16D2-9DF7-E148-8DD5-DE1BD36C1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通过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-router</a:t>
            </a:r>
            <a:r>
              <a:rPr kumimoji="1" lang="zh-CN" altLang="en-US" dirty="0"/>
              <a:t> 插入数据并返回插入后的所有数据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1CDDC6-70AC-6D42-BC16-7D52DEFF9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/>
              <a:t>MongoDB </a:t>
            </a:r>
            <a:r>
              <a:rPr lang="zh-CN" altLang="en-US" dirty="0"/>
              <a:t>使用 </a:t>
            </a:r>
            <a:r>
              <a:rPr lang="en" altLang="zh-CN" dirty="0"/>
              <a:t>insert() </a:t>
            </a:r>
            <a:r>
              <a:rPr lang="zh-CN" altLang="en-US" dirty="0"/>
              <a:t>或 </a:t>
            </a:r>
            <a:r>
              <a:rPr lang="en" altLang="zh-CN" dirty="0"/>
              <a:t>save() </a:t>
            </a:r>
            <a:r>
              <a:rPr lang="zh-CN" altLang="en-US" dirty="0"/>
              <a:t>方法向集合中插入文档</a:t>
            </a:r>
            <a:endParaRPr lang="en-US" altLang="zh-CN" dirty="0"/>
          </a:p>
          <a:p>
            <a:r>
              <a:rPr kumimoji="1" lang="zh-CN" altLang="en-US" dirty="0"/>
              <a:t>我们使用的 </a:t>
            </a:r>
            <a:r>
              <a:rPr kumimoji="1" lang="en-US" altLang="zh-CN" dirty="0"/>
              <a:t>monk</a:t>
            </a:r>
            <a:r>
              <a:rPr kumimoji="1" lang="zh-CN" altLang="en-US" dirty="0"/>
              <a:t>插件 </a:t>
            </a:r>
            <a:endParaRPr kumimoji="1" lang="en-US" altLang="zh-CN" dirty="0"/>
          </a:p>
          <a:p>
            <a:r>
              <a:rPr kumimoji="1" lang="zh-CN" altLang="en-US" dirty="0"/>
              <a:t>插入唯一索引 </a:t>
            </a:r>
            <a:endParaRPr kumimoji="1" lang="en-US" altLang="zh-CN" dirty="0"/>
          </a:p>
          <a:p>
            <a:r>
              <a:rPr lang="en" altLang="zh-CN" dirty="0" err="1"/>
              <a:t>db.counters.insert</a:t>
            </a:r>
            <a:r>
              <a:rPr lang="en" altLang="zh-CN" dirty="0"/>
              <a:t>({_id:"productid",sequence_value:1})</a:t>
            </a:r>
          </a:p>
          <a:p>
            <a:r>
              <a:rPr kumimoji="1" lang="zh-CN" altLang="en-US" dirty="0"/>
              <a:t>批量插入 </a:t>
            </a:r>
            <a:endParaRPr kumimoji="1" lang="en-US" altLang="zh-CN" dirty="0"/>
          </a:p>
          <a:p>
            <a:r>
              <a:rPr lang="en" altLang="zh-CN" dirty="0" err="1"/>
              <a:t>collection.insert</a:t>
            </a:r>
            <a:r>
              <a:rPr lang="zh-CN" altLang="en-US" dirty="0"/>
              <a:t>（）</a:t>
            </a:r>
            <a:endParaRPr lang="en" altLang="zh-CN" dirty="0"/>
          </a:p>
          <a:p>
            <a:r>
              <a:rPr kumimoji="1" lang="en-US" altLang="zh-CN" dirty="0"/>
              <a:t>//</a:t>
            </a:r>
            <a:r>
              <a:rPr kumimoji="1" lang="zh-CN" altLang="en-US" dirty="0"/>
              <a:t>见 </a:t>
            </a:r>
            <a:r>
              <a:rPr kumimoji="1" lang="en-US" altLang="zh-CN" dirty="0"/>
              <a:t>demo 12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22924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F231F79-3336-9943-B2A3-AE4AB20678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Koa2</a:t>
            </a:r>
            <a:r>
              <a:rPr kumimoji="1" lang="zh-CN" altLang="en-US" dirty="0"/>
              <a:t> 主要学习什么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799BDE-1E43-C64E-ABE2-AC5720E3B3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异步函数 </a:t>
            </a:r>
            <a:r>
              <a:rPr lang="en" altLang="zh-CN" dirty="0" err="1"/>
              <a:t>Async</a:t>
            </a:r>
            <a:r>
              <a:rPr lang="en" altLang="zh-CN" dirty="0"/>
              <a:t> Function</a:t>
            </a:r>
          </a:p>
          <a:p>
            <a:r>
              <a:rPr lang="zh-CN" altLang="en-US" dirty="0"/>
              <a:t>以及 </a:t>
            </a:r>
            <a:r>
              <a:rPr lang="en" altLang="zh-CN" dirty="0"/>
              <a:t>Koa2 </a:t>
            </a:r>
            <a:r>
              <a:rPr lang="zh-CN" altLang="en-US" dirty="0"/>
              <a:t>的应用上下文 </a:t>
            </a:r>
            <a:r>
              <a:rPr lang="en" altLang="zh-CN" dirty="0" err="1"/>
              <a:t>ctx</a:t>
            </a:r>
            <a:r>
              <a:rPr lang="en" altLang="zh-CN" dirty="0"/>
              <a:t> </a:t>
            </a:r>
            <a:r>
              <a:rPr lang="zh-CN" altLang="en-US" dirty="0"/>
              <a:t>的常用 </a:t>
            </a:r>
            <a:r>
              <a:rPr lang="en" altLang="zh-CN" dirty="0"/>
              <a:t>API</a:t>
            </a:r>
            <a:r>
              <a:rPr lang="zh-CN" altLang="en" dirty="0"/>
              <a:t>（</a:t>
            </a:r>
            <a:r>
              <a:rPr lang="zh-CN" altLang="en-US" dirty="0"/>
              <a:t>也即它的能力）</a:t>
            </a:r>
            <a:endParaRPr lang="en-US" altLang="zh-CN" dirty="0"/>
          </a:p>
          <a:p>
            <a:pPr marL="0" indent="0">
              <a:buNone/>
            </a:pPr>
            <a:r>
              <a:rPr lang="en" altLang="zh-CN" dirty="0"/>
              <a:t>HTTP </a:t>
            </a:r>
            <a:r>
              <a:rPr lang="zh-CN" altLang="en-US" dirty="0"/>
              <a:t>上下文对象 </a:t>
            </a:r>
            <a:r>
              <a:rPr lang="en" altLang="zh-CN" dirty="0"/>
              <a:t>context(</a:t>
            </a:r>
            <a:r>
              <a:rPr lang="en" altLang="zh-CN" dirty="0" err="1"/>
              <a:t>ctx</a:t>
            </a:r>
            <a:r>
              <a:rPr lang="en" altLang="zh-CN" dirty="0"/>
              <a:t>)</a:t>
            </a:r>
          </a:p>
          <a:p>
            <a:pPr marL="0" indent="0">
              <a:buNone/>
            </a:pPr>
            <a:r>
              <a:rPr lang="en" altLang="zh-CN" dirty="0"/>
              <a:t>HTTP </a:t>
            </a:r>
            <a:r>
              <a:rPr lang="zh-CN" altLang="en-US" dirty="0"/>
              <a:t>请求对象 </a:t>
            </a:r>
            <a:r>
              <a:rPr lang="en" altLang="zh-CN" dirty="0"/>
              <a:t>request(</a:t>
            </a:r>
            <a:r>
              <a:rPr lang="en" altLang="zh-CN" dirty="0" err="1"/>
              <a:t>req</a:t>
            </a:r>
            <a:r>
              <a:rPr lang="en" altLang="zh-CN" dirty="0"/>
              <a:t>)</a:t>
            </a:r>
          </a:p>
          <a:p>
            <a:pPr marL="0" indent="0">
              <a:buNone/>
            </a:pPr>
            <a:r>
              <a:rPr lang="en" altLang="zh-CN" dirty="0"/>
              <a:t>HTTP </a:t>
            </a:r>
            <a:r>
              <a:rPr lang="zh-CN" altLang="en-US" dirty="0"/>
              <a:t>响应对象 </a:t>
            </a:r>
            <a:r>
              <a:rPr lang="en" altLang="zh-CN" dirty="0"/>
              <a:t>response(res)</a:t>
            </a:r>
          </a:p>
          <a:p>
            <a:r>
              <a:rPr lang="en" altLang="zh-CN" dirty="0"/>
              <a:t> Koa </a:t>
            </a:r>
            <a:r>
              <a:rPr lang="zh-CN" altLang="en-US" dirty="0"/>
              <a:t>中间件 </a:t>
            </a:r>
            <a:r>
              <a:rPr lang="en" altLang="zh-CN" dirty="0" err="1"/>
              <a:t>middlewares</a:t>
            </a:r>
            <a:endParaRPr lang="zh-CN" altLang="en-US" dirty="0"/>
          </a:p>
          <a:p>
            <a:r>
              <a:rPr lang="en" altLang="zh-CN" dirty="0" err="1"/>
              <a:t>koa</a:t>
            </a:r>
            <a:r>
              <a:rPr lang="en" altLang="zh-CN" dirty="0"/>
              <a:t>-compose </a:t>
            </a:r>
            <a:r>
              <a:rPr lang="zh-CN" altLang="en-US" dirty="0"/>
              <a:t>工具函数的递归特征</a:t>
            </a:r>
          </a:p>
          <a:p>
            <a:r>
              <a:rPr lang="zh-CN" altLang="en-US" dirty="0"/>
              <a:t>中间件执行的进出顺序和用法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62745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4E9E09-CE17-CC40-87A8-8B56836C29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如何使用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D5D2439-AB80-4340-BFD5-FB85AA16605A}"/>
              </a:ext>
            </a:extLst>
          </p:cNvPr>
          <p:cNvSpPr txBox="1"/>
          <p:nvPr/>
        </p:nvSpPr>
        <p:spPr>
          <a:xfrm>
            <a:off x="2090057" y="1874517"/>
            <a:ext cx="790896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首先 下载好相关的依赖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 如果使用最基本的功能 我们只需要执行 </a:t>
            </a:r>
            <a:endParaRPr kumimoji="1" lang="en-US" altLang="zh-CN" dirty="0"/>
          </a:p>
          <a:p>
            <a:r>
              <a:rPr kumimoji="1" lang="zh-CN" altLang="en-US" dirty="0"/>
              <a:t> </a:t>
            </a:r>
            <a:endParaRPr kumimoji="1" lang="en-US" altLang="zh-CN" dirty="0"/>
          </a:p>
          <a:p>
            <a:r>
              <a:rPr kumimoji="1" lang="en-US" altLang="zh-CN" dirty="0"/>
              <a:t> </a:t>
            </a:r>
            <a:r>
              <a:rPr kumimoji="1" lang="en-US" altLang="zh-CN" dirty="0" err="1"/>
              <a:t>npm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i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 –D 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 然后创建一个 </a:t>
            </a:r>
            <a:r>
              <a:rPr kumimoji="1" lang="en-US" altLang="zh-CN" dirty="0" err="1"/>
              <a:t>js</a:t>
            </a:r>
            <a:r>
              <a:rPr kumimoji="1" lang="zh-CN" altLang="en-US" dirty="0"/>
              <a:t>文件 例如 </a:t>
            </a:r>
            <a:r>
              <a:rPr kumimoji="1" lang="en-US" altLang="zh-CN" dirty="0" err="1"/>
              <a:t>app.js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 </a:t>
            </a:r>
            <a:r>
              <a:rPr kumimoji="1" lang="en-US" altLang="zh-CN" dirty="0" err="1"/>
              <a:t>const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 = require(‘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’);</a:t>
            </a:r>
          </a:p>
          <a:p>
            <a:endParaRPr kumimoji="1" lang="en-US" altLang="zh-CN" dirty="0"/>
          </a:p>
          <a:p>
            <a:r>
              <a:rPr kumimoji="1" lang="zh-CN" altLang="en-US" dirty="0"/>
              <a:t>就可以开始写各个</a:t>
            </a:r>
            <a:r>
              <a:rPr kumimoji="1" lang="en-US" altLang="zh-CN" dirty="0"/>
              <a:t>demo</a:t>
            </a:r>
            <a:r>
              <a:rPr kumimoji="1" lang="zh-CN" altLang="en-US" dirty="0"/>
              <a:t>了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18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E5D0DE57-3DB9-614B-84FF-5F56ABF7FE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4031" y="2249222"/>
            <a:ext cx="6902548" cy="460877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CDA56A1-6E26-FD4D-B9AC-0880806BE0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Hello world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26AA0A-AA57-DB42-9F34-1B192FA604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" altLang="zh-CN" dirty="0" err="1"/>
              <a:t>const</a:t>
            </a:r>
            <a:r>
              <a:rPr lang="en" altLang="zh-CN" dirty="0"/>
              <a:t> </a:t>
            </a:r>
            <a:r>
              <a:rPr lang="en" altLang="zh-CN" dirty="0" err="1"/>
              <a:t>koa</a:t>
            </a:r>
            <a:r>
              <a:rPr lang="en" altLang="zh-CN" dirty="0"/>
              <a:t> = require('</a:t>
            </a:r>
            <a:r>
              <a:rPr lang="en" altLang="zh-CN" dirty="0" err="1"/>
              <a:t>koa</a:t>
            </a:r>
            <a:r>
              <a:rPr lang="en" altLang="zh-CN" dirty="0"/>
              <a:t>’);</a:t>
            </a:r>
          </a:p>
          <a:p>
            <a:endParaRPr lang="en" altLang="zh-CN" dirty="0"/>
          </a:p>
          <a:p>
            <a:pPr marL="457200" lvl="1" indent="0">
              <a:buNone/>
            </a:pPr>
            <a:r>
              <a:rPr lang="en" altLang="zh-CN" dirty="0" err="1"/>
              <a:t>app.use</a:t>
            </a:r>
            <a:r>
              <a:rPr lang="en" altLang="zh-CN" dirty="0"/>
              <a:t>(</a:t>
            </a:r>
            <a:r>
              <a:rPr lang="en" altLang="zh-CN" dirty="0" err="1"/>
              <a:t>async</a:t>
            </a:r>
            <a:r>
              <a:rPr lang="en" altLang="zh-CN" dirty="0"/>
              <a:t> </a:t>
            </a:r>
            <a:r>
              <a:rPr lang="en" altLang="zh-CN" dirty="0" err="1"/>
              <a:t>ctx</a:t>
            </a:r>
            <a:r>
              <a:rPr lang="en" altLang="zh-CN" dirty="0"/>
              <a:t> =&gt;{</a:t>
            </a:r>
          </a:p>
          <a:p>
            <a:pPr marL="457200" lvl="1" indent="0">
              <a:buNone/>
            </a:pPr>
            <a:r>
              <a:rPr lang="en" altLang="zh-CN" dirty="0" err="1"/>
              <a:t>ctx.body</a:t>
            </a:r>
            <a:r>
              <a:rPr lang="en" altLang="zh-CN" dirty="0"/>
              <a:t> = 'hello world’</a:t>
            </a:r>
          </a:p>
          <a:p>
            <a:pPr marL="457200" lvl="1" indent="0">
              <a:buNone/>
            </a:pPr>
            <a:r>
              <a:rPr lang="en" altLang="zh-CN" dirty="0"/>
              <a:t>})</a:t>
            </a:r>
          </a:p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r>
              <a:rPr lang="en" altLang="zh-CN" dirty="0"/>
              <a:t>    </a:t>
            </a:r>
            <a:r>
              <a:rPr lang="en" altLang="zh-CN" dirty="0" err="1"/>
              <a:t>app.listen</a:t>
            </a:r>
            <a:r>
              <a:rPr lang="en" altLang="zh-CN" dirty="0"/>
              <a:t>(3000)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919826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08193-7699-344A-8947-5DB86987E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Ctx</a:t>
            </a:r>
            <a:r>
              <a:rPr kumimoji="1" lang="zh-CN" altLang="en-US" dirty="0"/>
              <a:t>里面都有什么？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075BF418-B0C5-474A-90B1-8858393D62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74739" y="2786062"/>
            <a:ext cx="4445095" cy="3594100"/>
          </a:xfr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37614095-FA16-2B4F-AAD8-28E0735D5761}"/>
              </a:ext>
            </a:extLst>
          </p:cNvPr>
          <p:cNvSpPr txBox="1"/>
          <p:nvPr/>
        </p:nvSpPr>
        <p:spPr>
          <a:xfrm>
            <a:off x="1474738" y="1285875"/>
            <a:ext cx="7326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这货上面有很多引用，最核心的是 </a:t>
            </a:r>
            <a:r>
              <a:rPr lang="en" altLang="zh-CN" dirty="0"/>
              <a:t>request </a:t>
            </a:r>
            <a:r>
              <a:rPr lang="zh-CN" altLang="en-US" dirty="0"/>
              <a:t>和 </a:t>
            </a:r>
            <a:r>
              <a:rPr lang="en" altLang="zh-CN" dirty="0"/>
              <a:t>response</a:t>
            </a:r>
          </a:p>
          <a:p>
            <a:r>
              <a:rPr lang="zh-CN" altLang="en-US" dirty="0"/>
              <a:t>在 </a:t>
            </a:r>
            <a:r>
              <a:rPr lang="en" altLang="zh-CN" dirty="0"/>
              <a:t>Koa </a:t>
            </a:r>
            <a:r>
              <a:rPr lang="zh-CN" altLang="en-US" dirty="0"/>
              <a:t>里面，把它俩都集中到 </a:t>
            </a:r>
            <a:r>
              <a:rPr lang="en" altLang="zh-CN" dirty="0" err="1"/>
              <a:t>ctx</a:t>
            </a:r>
            <a:r>
              <a:rPr lang="en" altLang="zh-CN" dirty="0"/>
              <a:t> </a:t>
            </a:r>
            <a:r>
              <a:rPr lang="zh-CN" altLang="en-US" dirty="0"/>
              <a:t>里面进行管理，分别通过 </a:t>
            </a:r>
            <a:r>
              <a:rPr lang="en" altLang="zh-CN" dirty="0" err="1"/>
              <a:t>ctx.request</a:t>
            </a:r>
            <a:r>
              <a:rPr lang="en" altLang="zh-CN" dirty="0"/>
              <a:t> </a:t>
            </a:r>
            <a:r>
              <a:rPr lang="zh-CN" altLang="en-US" dirty="0"/>
              <a:t>和 </a:t>
            </a:r>
            <a:r>
              <a:rPr lang="en" altLang="zh-CN" dirty="0" err="1"/>
              <a:t>ctx.reponse</a:t>
            </a:r>
            <a:r>
              <a:rPr lang="en" altLang="zh-CN" dirty="0"/>
              <a:t> </a:t>
            </a:r>
            <a:r>
              <a:rPr lang="zh-CN" altLang="en-US" dirty="0"/>
              <a:t>进行直接访问</a:t>
            </a:r>
            <a:endParaRPr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36749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670BD6B-7DBD-2642-AE67-3907EF3FEB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静态资源托管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707742-92C9-854F-9B56-4FD5476B6D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kumimoji="1" lang="zh-CN" altLang="en-US" dirty="0"/>
              <a:t>一个服务端应用程序，是可以托管静态资源的。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通过 </a:t>
            </a:r>
            <a:r>
              <a:rPr lang="en" altLang="zh-CN" dirty="0" err="1"/>
              <a:t>const</a:t>
            </a:r>
            <a:r>
              <a:rPr lang="en" altLang="zh-CN" dirty="0"/>
              <a:t> static = require('</a:t>
            </a:r>
            <a:r>
              <a:rPr lang="en" altLang="zh-CN" dirty="0" err="1"/>
              <a:t>koa</a:t>
            </a:r>
            <a:r>
              <a:rPr lang="en" altLang="zh-CN" dirty="0"/>
              <a:t>-static’);</a:t>
            </a:r>
          </a:p>
          <a:p>
            <a:pPr marL="0" indent="0">
              <a:buNone/>
            </a:pPr>
            <a:r>
              <a:rPr lang="zh-CN" altLang="en" dirty="0"/>
              <a:t>提供</a:t>
            </a:r>
            <a:r>
              <a:rPr lang="zh-CN" altLang="en-US" dirty="0"/>
              <a:t>的一个 库可以快速简单的托管静态资源</a:t>
            </a:r>
            <a:endParaRPr lang="en-US" altLang="zh-CN" dirty="0"/>
          </a:p>
          <a:p>
            <a:pPr marL="0" indent="0">
              <a:buNone/>
            </a:pPr>
            <a:r>
              <a:rPr lang="zh-CN" altLang="en" dirty="0"/>
              <a:t>安装</a:t>
            </a:r>
            <a:r>
              <a:rPr lang="zh-CN" altLang="en-US" dirty="0"/>
              <a:t> </a:t>
            </a:r>
            <a:r>
              <a:rPr lang="en-US" altLang="zh-CN" dirty="0" err="1"/>
              <a:t>npm</a:t>
            </a:r>
            <a:r>
              <a:rPr lang="en-US" altLang="zh-CN" dirty="0"/>
              <a:t> </a:t>
            </a:r>
            <a:r>
              <a:rPr lang="en-US" altLang="zh-CN" dirty="0" err="1"/>
              <a:t>i</a:t>
            </a:r>
            <a:r>
              <a:rPr lang="en-US" altLang="zh-CN" dirty="0"/>
              <a:t> </a:t>
            </a:r>
            <a:r>
              <a:rPr lang="en-US" altLang="zh-CN" dirty="0" err="1"/>
              <a:t>koa</a:t>
            </a:r>
            <a:r>
              <a:rPr lang="en-US" altLang="zh-CN" dirty="0"/>
              <a:t>-static –d</a:t>
            </a:r>
          </a:p>
          <a:p>
            <a:pPr marL="0" indent="0">
              <a:buNone/>
            </a:pPr>
            <a:r>
              <a:rPr lang="zh-CN" altLang="en-US" dirty="0"/>
              <a:t>使用起来很简单 </a:t>
            </a:r>
            <a:endParaRPr lang="en-US" altLang="zh-CN" dirty="0"/>
          </a:p>
          <a:p>
            <a:r>
              <a:rPr lang="en" altLang="zh-CN" dirty="0" err="1"/>
              <a:t>const</a:t>
            </a:r>
            <a:r>
              <a:rPr lang="en" altLang="zh-CN" dirty="0"/>
              <a:t> </a:t>
            </a:r>
            <a:r>
              <a:rPr lang="en" altLang="zh-CN" dirty="0" err="1"/>
              <a:t>staticPath</a:t>
            </a:r>
            <a:r>
              <a:rPr lang="en" altLang="zh-CN" dirty="0"/>
              <a:t> = './build'</a:t>
            </a:r>
          </a:p>
          <a:p>
            <a:r>
              <a:rPr lang="en" altLang="zh-CN" dirty="0" err="1"/>
              <a:t>app.use</a:t>
            </a:r>
            <a:r>
              <a:rPr lang="en" altLang="zh-CN" dirty="0"/>
              <a:t>(static(</a:t>
            </a:r>
          </a:p>
          <a:p>
            <a:r>
              <a:rPr lang="en" altLang="zh-CN" dirty="0" err="1"/>
              <a:t>path.join</a:t>
            </a:r>
            <a:r>
              <a:rPr lang="en" altLang="zh-CN" dirty="0"/>
              <a:t>( __</a:t>
            </a:r>
            <a:r>
              <a:rPr lang="en" altLang="zh-CN" dirty="0" err="1"/>
              <a:t>dirname</a:t>
            </a:r>
            <a:r>
              <a:rPr lang="en" altLang="zh-CN" dirty="0"/>
              <a:t>, </a:t>
            </a:r>
            <a:r>
              <a:rPr lang="en" altLang="zh-CN" dirty="0" err="1"/>
              <a:t>staticPath</a:t>
            </a:r>
            <a:r>
              <a:rPr lang="en" altLang="zh-CN" dirty="0"/>
              <a:t>)</a:t>
            </a:r>
          </a:p>
          <a:p>
            <a:r>
              <a:rPr lang="en" altLang="zh-CN" dirty="0"/>
              <a:t>))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4960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469F1D-11BF-4548-A46C-755046FA34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路由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 &amp;&amp;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2EA40D-65E9-A544-A67A-66D618C06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 </a:t>
            </a:r>
            <a:r>
              <a:rPr kumimoji="1" lang="zh-CN" altLang="en-US" dirty="0"/>
              <a:t>同样 </a:t>
            </a:r>
            <a:r>
              <a:rPr kumimoji="1" lang="en-US" altLang="zh-CN" dirty="0" err="1"/>
              <a:t>npm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i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 –D</a:t>
            </a:r>
          </a:p>
          <a:p>
            <a:r>
              <a:rPr lang="en" altLang="zh-CN" dirty="0" err="1"/>
              <a:t>const</a:t>
            </a:r>
            <a:r>
              <a:rPr lang="en" altLang="zh-CN" dirty="0"/>
              <a:t> router = require('</a:t>
            </a:r>
            <a:r>
              <a:rPr lang="en" altLang="zh-CN" dirty="0" err="1"/>
              <a:t>koa</a:t>
            </a:r>
            <a:r>
              <a:rPr lang="en" altLang="zh-CN" dirty="0"/>
              <a:t>-route’);</a:t>
            </a:r>
          </a:p>
          <a:p>
            <a:r>
              <a:rPr kumimoji="1" lang="zh-CN" altLang="en-US" dirty="0"/>
              <a:t>就可以使用了</a:t>
            </a:r>
            <a:endParaRPr kumimoji="1" lang="en-US" altLang="zh-CN" dirty="0"/>
          </a:p>
          <a:p>
            <a:r>
              <a:rPr kumimoji="1" lang="zh-CN" altLang="en-US" dirty="0"/>
              <a:t>第一种写法  最基本功能实现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这个是官方的写起来只能一个个的写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接下来使用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-router</a:t>
            </a:r>
            <a:r>
              <a:rPr kumimoji="1" lang="zh-CN" altLang="en-US" dirty="0"/>
              <a:t> 这个支持其他的写法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基本用法是一样的</a:t>
            </a: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 同样下载 </a:t>
            </a:r>
            <a:r>
              <a:rPr kumimoji="1" lang="en-US" altLang="zh-CN" dirty="0" err="1"/>
              <a:t>npm</a:t>
            </a:r>
            <a:r>
              <a:rPr kumimoji="1" lang="en-US" altLang="zh-CN" dirty="0"/>
              <a:t> I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-router -D</a:t>
            </a:r>
            <a:endParaRPr kumimoji="1"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383E4C0-0876-E146-ABA1-A1E947B51B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88200" y="1085596"/>
            <a:ext cx="4241800" cy="29972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643EBE9-1C6A-794E-A007-8D1869CB5E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5375" y="4598987"/>
            <a:ext cx="5727700" cy="2146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136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2E4EACA-5154-4748-B8AD-69984CCA0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路由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 &amp;&amp; </a:t>
            </a:r>
            <a:r>
              <a:rPr kumimoji="1" lang="en-US" altLang="zh-CN" dirty="0" err="1"/>
              <a:t>koa</a:t>
            </a:r>
            <a:r>
              <a:rPr kumimoji="1" lang="en-US" altLang="zh-CN" dirty="0"/>
              <a:t>-router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BEACDF-7477-1A48-BB1E-35523F51246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链式写法分类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B20D5EF-5850-5B43-8A27-3E445F54969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0" y="2836863"/>
            <a:ext cx="6565900" cy="367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886425"/>
      </p:ext>
    </p:extLst>
  </p:cSld>
  <p:clrMapOvr>
    <a:masterClrMapping/>
  </p:clrMapOvr>
</p:sld>
</file>

<file path=ppt/theme/theme1.xml><?xml version="1.0" encoding="utf-8"?>
<a:theme xmlns:a="http://schemas.openxmlformats.org/drawingml/2006/main" name="徽章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徽章</Template>
  <TotalTime>4571</TotalTime>
  <Words>1452</Words>
  <Application>Microsoft Macintosh PowerPoint</Application>
  <PresentationFormat>宽屏</PresentationFormat>
  <Paragraphs>165</Paragraphs>
  <Slides>22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1" baseType="lpstr">
      <vt:lpstr>等线</vt:lpstr>
      <vt:lpstr>华文中宋</vt:lpstr>
      <vt:lpstr>宋体</vt:lpstr>
      <vt:lpstr>Microsoft YaHei</vt:lpstr>
      <vt:lpstr>Arial</vt:lpstr>
      <vt:lpstr>Gill Sans MT</vt:lpstr>
      <vt:lpstr>Impact</vt:lpstr>
      <vt:lpstr>Wingdings</vt:lpstr>
      <vt:lpstr>徽章</vt:lpstr>
      <vt:lpstr>Koa2 </vt:lpstr>
      <vt:lpstr>PowerPoint 演示文稿</vt:lpstr>
      <vt:lpstr>Koa2 主要学习什么</vt:lpstr>
      <vt:lpstr>如何使用</vt:lpstr>
      <vt:lpstr>Hello world</vt:lpstr>
      <vt:lpstr>Ctx里面都有什么？</vt:lpstr>
      <vt:lpstr>静态资源托管</vt:lpstr>
      <vt:lpstr>路由 koa-route &amp;&amp; koa-router</vt:lpstr>
      <vt:lpstr>路由 koa-route &amp;&amp; koa-router</vt:lpstr>
      <vt:lpstr>如何获取用户发送的信息 </vt:lpstr>
      <vt:lpstr>重定向</vt:lpstr>
      <vt:lpstr>中间件</vt:lpstr>
      <vt:lpstr>Use() 是什么？ </vt:lpstr>
      <vt:lpstr>中间件合成</vt:lpstr>
      <vt:lpstr>错误处理 </vt:lpstr>
      <vt:lpstr>处理错误的 中间件</vt:lpstr>
      <vt:lpstr>koa-body 表单 插件</vt:lpstr>
      <vt:lpstr>什么是mongodb</vt:lpstr>
      <vt:lpstr>Mongodb 与 koa 链接</vt:lpstr>
      <vt:lpstr>NOSQLBooster for mongo dB</vt:lpstr>
      <vt:lpstr>Mongodb 与 koa 链接 并查出来</vt:lpstr>
      <vt:lpstr>通过 koa-router 插入数据并返回插入后的所有数据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koa2</dc:title>
  <dc:creator>Microsoft Office 用户</dc:creator>
  <cp:lastModifiedBy>Microsoft Office 用户</cp:lastModifiedBy>
  <cp:revision>40</cp:revision>
  <dcterms:created xsi:type="dcterms:W3CDTF">2018-10-23T01:28:16Z</dcterms:created>
  <dcterms:modified xsi:type="dcterms:W3CDTF">2018-10-26T05:56:36Z</dcterms:modified>
</cp:coreProperties>
</file>

<file path=docProps/thumbnail.jpeg>
</file>